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15119350" cy="1069181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0070C0"/>
    <a:srgbClr val="FF0000"/>
    <a:srgbClr val="66FF66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52" y="90"/>
      </p:cViewPr>
      <p:guideLst>
        <p:guide orient="horz" pos="336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C0C3010-F729-42DF-A62F-D298C8105F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3169648" cy="481028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F837081-212C-46D2-AAF6-B7B0C82D8E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918" y="2"/>
            <a:ext cx="3169647" cy="481028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97341058-79E2-48E0-A0DA-69B1EEF95CC9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B882689-F0D0-4C45-9E77-C0C788F388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120172"/>
            <a:ext cx="3169648" cy="481028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18CF07-8A2B-4E5B-9B13-BD8DE204AD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918" y="9120172"/>
            <a:ext cx="3169647" cy="481028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E5B35224-1084-4523-AFCE-2B882B0935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0364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1727"/>
          </a:xfrm>
          <a:prstGeom prst="rect">
            <a:avLst/>
          </a:prstGeom>
        </p:spPr>
        <p:txBody>
          <a:bodyPr vert="horz" lIns="99071" tIns="49536" rIns="99071" bIns="49536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1727"/>
          </a:xfrm>
          <a:prstGeom prst="rect">
            <a:avLst/>
          </a:prstGeom>
        </p:spPr>
        <p:txBody>
          <a:bodyPr vert="horz" lIns="99071" tIns="49536" rIns="99071" bIns="49536" rtlCol="0"/>
          <a:lstStyle>
            <a:lvl1pPr algn="r">
              <a:defRPr sz="1300"/>
            </a:lvl1pPr>
          </a:lstStyle>
          <a:p>
            <a:fld id="{A5314BEA-4062-48EF-8990-4953B3B3591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66838" y="1200150"/>
            <a:ext cx="45815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1" tIns="49536" rIns="99071" bIns="4953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9071" tIns="49536" rIns="99071" bIns="4953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119476"/>
            <a:ext cx="3169920" cy="481726"/>
          </a:xfrm>
          <a:prstGeom prst="rect">
            <a:avLst/>
          </a:prstGeom>
        </p:spPr>
        <p:txBody>
          <a:bodyPr vert="horz" lIns="99071" tIns="49536" rIns="99071" bIns="49536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89" y="9119476"/>
            <a:ext cx="3169920" cy="481726"/>
          </a:xfrm>
          <a:prstGeom prst="rect">
            <a:avLst/>
          </a:prstGeom>
        </p:spPr>
        <p:txBody>
          <a:bodyPr vert="horz" lIns="99071" tIns="49536" rIns="99071" bIns="49536" rtlCol="0" anchor="b"/>
          <a:lstStyle>
            <a:lvl1pPr algn="r">
              <a:defRPr sz="1300"/>
            </a:lvl1pPr>
          </a:lstStyle>
          <a:p>
            <a:fld id="{1F4116E9-472B-4368-9083-F4C9AC798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374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836BA4A0-8B76-4881-9D41-90D575D8F7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153408" y="93209"/>
            <a:ext cx="849309" cy="512592"/>
          </a:xfrm>
          <a:prstGeom prst="rect">
            <a:avLst/>
          </a:prstGeom>
        </p:spPr>
      </p:pic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BB168A0-C89A-4568-954F-7ED46885C284}"/>
              </a:ext>
            </a:extLst>
          </p:cNvPr>
          <p:cNvCxnSpPr>
            <a:cxnSpLocks/>
          </p:cNvCxnSpPr>
          <p:nvPr userDrawn="1"/>
        </p:nvCxnSpPr>
        <p:spPr>
          <a:xfrm>
            <a:off x="161925" y="683851"/>
            <a:ext cx="1484079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タイトル 1">
            <a:extLst>
              <a:ext uri="{FF2B5EF4-FFF2-40B4-BE49-F238E27FC236}">
                <a16:creationId xmlns:a16="http://schemas.microsoft.com/office/drawing/2014/main" id="{7EFD7B71-8E35-4104-8425-C5E9539475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15888" y="817192"/>
            <a:ext cx="7344910" cy="28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200" b="1" dirty="0"/>
              <a:t>コンセプト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E5DB391-9AFD-47DA-B2D2-9BEBC3585231}"/>
              </a:ext>
            </a:extLst>
          </p:cNvPr>
          <p:cNvSpPr/>
          <p:nvPr userDrawn="1"/>
        </p:nvSpPr>
        <p:spPr>
          <a:xfrm>
            <a:off x="115887" y="1179616"/>
            <a:ext cx="7344911" cy="2106923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2" name="タイトル 1">
            <a:extLst>
              <a:ext uri="{FF2B5EF4-FFF2-40B4-BE49-F238E27FC236}">
                <a16:creationId xmlns:a16="http://schemas.microsoft.com/office/drawing/2014/main" id="{40021F9C-FA2A-4A44-8EAA-9BA81AC7166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15887" y="3389539"/>
            <a:ext cx="3672000" cy="28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200" b="1" dirty="0"/>
              <a:t>ロボットの特徴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AACA4A1-3683-4A41-B092-96BCCE4BE16D}"/>
              </a:ext>
            </a:extLst>
          </p:cNvPr>
          <p:cNvSpPr/>
          <p:nvPr userDrawn="1"/>
        </p:nvSpPr>
        <p:spPr>
          <a:xfrm>
            <a:off x="115887" y="3795387"/>
            <a:ext cx="7344911" cy="6737641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8AE5A83-C687-4CD8-9C09-DE320B72A6EA}"/>
              </a:ext>
            </a:extLst>
          </p:cNvPr>
          <p:cNvSpPr/>
          <p:nvPr userDrawn="1"/>
        </p:nvSpPr>
        <p:spPr>
          <a:xfrm>
            <a:off x="7658552" y="1179614"/>
            <a:ext cx="7266873" cy="9353413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5" name="タイトル 1">
            <a:extLst>
              <a:ext uri="{FF2B5EF4-FFF2-40B4-BE49-F238E27FC236}">
                <a16:creationId xmlns:a16="http://schemas.microsoft.com/office/drawing/2014/main" id="{74E02C1A-746C-4501-91BE-0B9E7DC8DED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7658552" y="817192"/>
            <a:ext cx="7266872" cy="28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200" b="1" dirty="0"/>
              <a:t>詳細</a:t>
            </a:r>
          </a:p>
        </p:txBody>
      </p:sp>
      <p:sp>
        <p:nvSpPr>
          <p:cNvPr id="43" name="タイトル 1">
            <a:extLst>
              <a:ext uri="{FF2B5EF4-FFF2-40B4-BE49-F238E27FC236}">
                <a16:creationId xmlns:a16="http://schemas.microsoft.com/office/drawing/2014/main" id="{BA71A75E-5250-4149-BF2F-FFBA6FDFB35D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788798" y="3389539"/>
            <a:ext cx="3672000" cy="28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200" b="1" dirty="0"/>
              <a:t>ユニット構成</a:t>
            </a: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4015C093-A870-4DC0-A7EC-334903A266D9}"/>
              </a:ext>
            </a:extLst>
          </p:cNvPr>
          <p:cNvCxnSpPr>
            <a:cxnSpLocks/>
          </p:cNvCxnSpPr>
          <p:nvPr userDrawn="1"/>
        </p:nvCxnSpPr>
        <p:spPr>
          <a:xfrm flipH="1">
            <a:off x="3863955" y="3360963"/>
            <a:ext cx="205272" cy="360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136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3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21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56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781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02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5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6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83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62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0F1C4-F8E1-40BA-BF36-4BB453D63583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E4BEA-A600-410F-8082-34503C4836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62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901C83-4AA3-4E6F-B0BA-88C5417AA981}"/>
              </a:ext>
            </a:extLst>
          </p:cNvPr>
          <p:cNvSpPr txBox="1"/>
          <p:nvPr/>
        </p:nvSpPr>
        <p:spPr>
          <a:xfrm>
            <a:off x="161925" y="323851"/>
            <a:ext cx="7397750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〇〇〇〇大学　〇〇〇〇〇〇〇〇〇〇〇〇〇〇〇〇〇〇〇〇〇チーム</a:t>
            </a:r>
          </a:p>
        </p:txBody>
      </p:sp>
    </p:spTree>
    <p:extLst>
      <p:ext uri="{BB962C8B-B14F-4D97-AF65-F5344CB8AC3E}">
        <p14:creationId xmlns:p14="http://schemas.microsoft.com/office/powerpoint/2010/main" val="1910527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66e8d61-095a-4336-adac-0a380d9bbf6c">
      <Terms xmlns="http://schemas.microsoft.com/office/infopath/2007/PartnerControls"/>
    </lcf76f155ced4ddcb4097134ff3c332f>
    <TaxCatchAll xmlns="78cd6e1c-9315-4147-9502-ae5eb7da5f2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58668202078F840968A1776D4D59F4D" ma:contentTypeVersion="12" ma:contentTypeDescription="新しいドキュメントを作成します。" ma:contentTypeScope="" ma:versionID="b782ce18e0daf495c619c3506dad5674">
  <xsd:schema xmlns:xsd="http://www.w3.org/2001/XMLSchema" xmlns:xs="http://www.w3.org/2001/XMLSchema" xmlns:p="http://schemas.microsoft.com/office/2006/metadata/properties" xmlns:ns2="066e8d61-095a-4336-adac-0a380d9bbf6c" xmlns:ns3="78cd6e1c-9315-4147-9502-ae5eb7da5f25" targetNamespace="http://schemas.microsoft.com/office/2006/metadata/properties" ma:root="true" ma:fieldsID="65a814e505721b050498b2da4504ed43" ns2:_="" ns3:_="">
    <xsd:import namespace="066e8d61-095a-4336-adac-0a380d9bbf6c"/>
    <xsd:import namespace="78cd6e1c-9315-4147-9502-ae5eb7da5f2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6e8d61-095a-4336-adac-0a380d9bbf6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画像タグ" ma:readOnly="false" ma:fieldId="{5cf76f15-5ced-4ddc-b409-7134ff3c332f}" ma:taxonomyMulti="true" ma:sspId="5044a3b3-1d5f-4ba8-8ead-2ea2769f20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cd6e1c-9315-4147-9502-ae5eb7da5f25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24eeb77b-c550-446e-bdd4-b2857f130521}" ma:internalName="TaxCatchAll" ma:showField="CatchAllData" ma:web="78cd6e1c-9315-4147-9502-ae5eb7da5f2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2F0BBD-FE97-44A8-8DF4-1634B8AC8F7B}">
  <ds:schemaRefs>
    <ds:schemaRef ds:uri="http://schemas.microsoft.com/office/2006/documentManagement/types"/>
    <ds:schemaRef ds:uri="066e8d61-095a-4336-adac-0a380d9bbf6c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8cd6e1c-9315-4147-9502-ae5eb7da5f25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B3B9AFD-F555-421B-992D-279F61B1B2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8F6442-B2AA-4254-A670-2F45BA4133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6e8d61-095a-4336-adac-0a380d9bbf6c"/>
    <ds:schemaRef ds:uri="78cd6e1c-9315-4147-9502-ae5eb7da5f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【キャチロボ】第15回大会ロボット紹介シート</dc:title>
  <dc:creator>キャチロボバトルコンテスト実行委員会</dc:creator>
  <cp:lastModifiedBy>ZAMU_VICTUS</cp:lastModifiedBy>
  <cp:revision>107</cp:revision>
  <cp:lastPrinted>2024-07-05T10:58:45Z</cp:lastPrinted>
  <dcterms:created xsi:type="dcterms:W3CDTF">2024-04-02T11:18:28Z</dcterms:created>
  <dcterms:modified xsi:type="dcterms:W3CDTF">2025-06-09T03:02:29Z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0x010100258668202078F840968A1776D4D59F4D</vt:lpwstr>
  </property>
  <property fmtid="{D5CDD505-2E9C-101B-9397-08002B2CF9AE}" pid="3" name="MediaServiceImageTags">
    <vt:lpwstr/>
  </property>
</Properties>
</file>